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Lexend Deca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3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8229600" cy="10287000"/>
          </a:xfrm>
          <a:custGeom>
            <a:avLst/>
            <a:gdLst/>
            <a:ahLst/>
            <a:cxnLst/>
            <a:rect r="r" b="b" t="t" l="l"/>
            <a:pathLst>
              <a:path h="10287000" w="8229600">
                <a:moveTo>
                  <a:pt x="0" y="0"/>
                </a:moveTo>
                <a:lnTo>
                  <a:pt x="8229600" y="0"/>
                </a:lnTo>
                <a:lnTo>
                  <a:pt x="82296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210550" y="0"/>
            <a:ext cx="10077450" cy="10287000"/>
            <a:chOff x="0" y="0"/>
            <a:chExt cx="2654143" cy="270933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654143" cy="2709333"/>
            </a:xfrm>
            <a:custGeom>
              <a:avLst/>
              <a:gdLst/>
              <a:ahLst/>
              <a:cxnLst/>
              <a:rect r="r" b="b" t="t" l="l"/>
              <a:pathLst>
                <a:path h="2709333" w="2654143">
                  <a:moveTo>
                    <a:pt x="0" y="0"/>
                  </a:moveTo>
                  <a:lnTo>
                    <a:pt x="2654143" y="0"/>
                  </a:lnTo>
                  <a:lnTo>
                    <a:pt x="265414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8CB4B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2654143" cy="27474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0359907" y="1028700"/>
            <a:ext cx="5247272" cy="6296726"/>
          </a:xfrm>
          <a:custGeom>
            <a:avLst/>
            <a:gdLst/>
            <a:ahLst/>
            <a:cxnLst/>
            <a:rect r="r" b="b" t="t" l="l"/>
            <a:pathLst>
              <a:path h="6296726" w="5247272">
                <a:moveTo>
                  <a:pt x="0" y="0"/>
                </a:moveTo>
                <a:lnTo>
                  <a:pt x="5247272" y="0"/>
                </a:lnTo>
                <a:lnTo>
                  <a:pt x="5247272" y="6296726"/>
                </a:lnTo>
                <a:lnTo>
                  <a:pt x="0" y="629672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7409478" y="7411545"/>
            <a:ext cx="11148129" cy="22021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19"/>
              </a:lnSpc>
              <a:spcBef>
                <a:spcPct val="0"/>
              </a:spcBef>
            </a:pPr>
            <a:r>
              <a:rPr lang="en-US" sz="62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Discover more at www.horshamct.org.uk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8229600" cy="10287000"/>
          </a:xfrm>
          <a:custGeom>
            <a:avLst/>
            <a:gdLst/>
            <a:ahLst/>
            <a:cxnLst/>
            <a:rect r="r" b="b" t="t" l="l"/>
            <a:pathLst>
              <a:path h="10287000" w="8229600">
                <a:moveTo>
                  <a:pt x="0" y="0"/>
                </a:moveTo>
                <a:lnTo>
                  <a:pt x="8229600" y="0"/>
                </a:lnTo>
                <a:lnTo>
                  <a:pt x="82296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210550" y="0"/>
            <a:ext cx="10077450" cy="10287000"/>
            <a:chOff x="0" y="0"/>
            <a:chExt cx="2654143" cy="270933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654143" cy="2709333"/>
            </a:xfrm>
            <a:custGeom>
              <a:avLst/>
              <a:gdLst/>
              <a:ahLst/>
              <a:cxnLst/>
              <a:rect r="r" b="b" t="t" l="l"/>
              <a:pathLst>
                <a:path h="2709333" w="2654143">
                  <a:moveTo>
                    <a:pt x="0" y="0"/>
                  </a:moveTo>
                  <a:lnTo>
                    <a:pt x="2654143" y="0"/>
                  </a:lnTo>
                  <a:lnTo>
                    <a:pt x="265414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8CB4B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2654143" cy="27474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7288362" y="523049"/>
            <a:ext cx="10730030" cy="92028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Wed 3rd Sept, 7:30pm - 9pm</a:t>
            </a: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Prayer meeting at Kingdom Faith</a:t>
            </a:r>
          </a:p>
          <a:p>
            <a:pPr algn="ctr">
              <a:lnSpc>
                <a:spcPts val="5206"/>
              </a:lnSpc>
            </a:pP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Thurs 4th Sept, 10am</a:t>
            </a: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Prayer meeting at St Mary’s, Horsham</a:t>
            </a:r>
          </a:p>
          <a:p>
            <a:pPr algn="ctr">
              <a:lnSpc>
                <a:spcPts val="5206"/>
              </a:lnSpc>
            </a:pP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Thurs 4th Sept, 1pm - 2pm</a:t>
            </a: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Prayer meeting at St Mark's Church</a:t>
            </a:r>
          </a:p>
          <a:p>
            <a:pPr algn="ctr">
              <a:lnSpc>
                <a:spcPts val="5206"/>
              </a:lnSpc>
            </a:pP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Thurs 4th Sept, 7:30pm - 9pm</a:t>
            </a: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Prayer &amp; Worship at St John’s, BBH</a:t>
            </a:r>
          </a:p>
          <a:p>
            <a:pPr algn="ctr">
              <a:lnSpc>
                <a:spcPts val="5206"/>
              </a:lnSpc>
            </a:pP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Sun 7th Sept, 9pm - 10pm</a:t>
            </a:r>
          </a:p>
          <a:p>
            <a:pPr algn="ctr">
              <a:lnSpc>
                <a:spcPts val="5206"/>
              </a:lnSpc>
            </a:pPr>
            <a:r>
              <a:rPr lang="en-US" sz="40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Prayer &amp; Praise at Trafalgar Road Baptist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8229600" cy="10287000"/>
          </a:xfrm>
          <a:custGeom>
            <a:avLst/>
            <a:gdLst/>
            <a:ahLst/>
            <a:cxnLst/>
            <a:rect r="r" b="b" t="t" l="l"/>
            <a:pathLst>
              <a:path h="10287000" w="8229600">
                <a:moveTo>
                  <a:pt x="0" y="0"/>
                </a:moveTo>
                <a:lnTo>
                  <a:pt x="8229600" y="0"/>
                </a:lnTo>
                <a:lnTo>
                  <a:pt x="82296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210550" y="0"/>
            <a:ext cx="10077450" cy="10287000"/>
            <a:chOff x="0" y="0"/>
            <a:chExt cx="2654143" cy="270933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654143" cy="2709333"/>
            </a:xfrm>
            <a:custGeom>
              <a:avLst/>
              <a:gdLst/>
              <a:ahLst/>
              <a:cxnLst/>
              <a:rect r="r" b="b" t="t" l="l"/>
              <a:pathLst>
                <a:path h="2709333" w="2654143">
                  <a:moveTo>
                    <a:pt x="0" y="0"/>
                  </a:moveTo>
                  <a:lnTo>
                    <a:pt x="2654143" y="0"/>
                  </a:lnTo>
                  <a:lnTo>
                    <a:pt x="2654143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8CB4B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2654143" cy="274743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8929566" y="7411545"/>
            <a:ext cx="8329734" cy="10877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819"/>
              </a:lnSpc>
              <a:spcBef>
                <a:spcPct val="0"/>
              </a:spcBef>
            </a:pPr>
            <a:r>
              <a:rPr lang="en-US" sz="6299">
                <a:solidFill>
                  <a:srgbClr val="000000"/>
                </a:solidFill>
                <a:latin typeface="Lexend Deca"/>
                <a:ea typeface="Lexend Deca"/>
                <a:cs typeface="Lexend Deca"/>
                <a:sym typeface="Lexend Deca"/>
              </a:rPr>
              <a:t>Find us on Facebook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9036783" y="1601615"/>
            <a:ext cx="8115300" cy="5401747"/>
            <a:chOff x="0" y="0"/>
            <a:chExt cx="10820400" cy="720232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0820400" cy="7202329"/>
            </a:xfrm>
            <a:custGeom>
              <a:avLst/>
              <a:gdLst/>
              <a:ahLst/>
              <a:cxnLst/>
              <a:rect r="r" b="b" t="t" l="l"/>
              <a:pathLst>
                <a:path h="7202329" w="10820400">
                  <a:moveTo>
                    <a:pt x="0" y="0"/>
                  </a:moveTo>
                  <a:lnTo>
                    <a:pt x="10820400" y="0"/>
                  </a:lnTo>
                  <a:lnTo>
                    <a:pt x="10820400" y="7202329"/>
                  </a:lnTo>
                  <a:lnTo>
                    <a:pt x="0" y="72023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grpSp>
          <p:nvGrpSpPr>
            <p:cNvPr name="Group 9" id="9"/>
            <p:cNvGrpSpPr/>
            <p:nvPr/>
          </p:nvGrpSpPr>
          <p:grpSpPr>
            <a:xfrm rot="0">
              <a:off x="844018" y="2435225"/>
              <a:ext cx="9132365" cy="2351264"/>
              <a:chOff x="0" y="0"/>
              <a:chExt cx="4052115" cy="1043277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4052115" cy="1043277"/>
              </a:xfrm>
              <a:custGeom>
                <a:avLst/>
                <a:gdLst/>
                <a:ahLst/>
                <a:cxnLst/>
                <a:rect r="r" b="b" t="t" l="l"/>
                <a:pathLst>
                  <a:path h="1043277" w="4052115">
                    <a:moveTo>
                      <a:pt x="25879" y="0"/>
                    </a:moveTo>
                    <a:lnTo>
                      <a:pt x="4026236" y="0"/>
                    </a:lnTo>
                    <a:cubicBezTo>
                      <a:pt x="4033099" y="0"/>
                      <a:pt x="4039682" y="2727"/>
                      <a:pt x="4044535" y="7580"/>
                    </a:cubicBezTo>
                    <a:cubicBezTo>
                      <a:pt x="4049388" y="12433"/>
                      <a:pt x="4052115" y="19015"/>
                      <a:pt x="4052115" y="25879"/>
                    </a:cubicBezTo>
                    <a:lnTo>
                      <a:pt x="4052115" y="1017399"/>
                    </a:lnTo>
                    <a:cubicBezTo>
                      <a:pt x="4052115" y="1024262"/>
                      <a:pt x="4049388" y="1030844"/>
                      <a:pt x="4044535" y="1035698"/>
                    </a:cubicBezTo>
                    <a:cubicBezTo>
                      <a:pt x="4039682" y="1040551"/>
                      <a:pt x="4033099" y="1043277"/>
                      <a:pt x="4026236" y="1043277"/>
                    </a:cubicBezTo>
                    <a:lnTo>
                      <a:pt x="25879" y="1043277"/>
                    </a:lnTo>
                    <a:cubicBezTo>
                      <a:pt x="19015" y="1043277"/>
                      <a:pt x="12433" y="1040551"/>
                      <a:pt x="7580" y="1035698"/>
                    </a:cubicBezTo>
                    <a:cubicBezTo>
                      <a:pt x="2727" y="1030844"/>
                      <a:pt x="0" y="1024262"/>
                      <a:pt x="0" y="1017399"/>
                    </a:cubicBezTo>
                    <a:lnTo>
                      <a:pt x="0" y="25879"/>
                    </a:lnTo>
                    <a:cubicBezTo>
                      <a:pt x="0" y="19015"/>
                      <a:pt x="2727" y="12433"/>
                      <a:pt x="7580" y="7580"/>
                    </a:cubicBezTo>
                    <a:cubicBezTo>
                      <a:pt x="12433" y="2727"/>
                      <a:pt x="19015" y="0"/>
                      <a:pt x="25879" y="0"/>
                    </a:cubicBezTo>
                    <a:close/>
                  </a:path>
                </a:pathLst>
              </a:custGeom>
              <a:solidFill>
                <a:srgbClr val="7A88DC"/>
              </a:solidFill>
            </p:spPr>
          </p:sp>
          <p:sp>
            <p:nvSpPr>
              <p:cNvPr name="TextBox 11" id="11"/>
              <p:cNvSpPr txBox="true"/>
              <p:nvPr/>
            </p:nvSpPr>
            <p:spPr>
              <a:xfrm>
                <a:off x="0" y="-9525"/>
                <a:ext cx="4052115" cy="1052802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839"/>
                  </a:lnSpc>
                </a:pPr>
              </a:p>
            </p:txBody>
          </p:sp>
        </p:grpSp>
        <p:sp>
          <p:nvSpPr>
            <p:cNvPr name="TextBox 12" id="12"/>
            <p:cNvSpPr txBox="true"/>
            <p:nvPr/>
          </p:nvSpPr>
          <p:spPr>
            <a:xfrm rot="0">
              <a:off x="930070" y="2596815"/>
              <a:ext cx="8960259" cy="21573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5972"/>
                </a:lnSpc>
              </a:pPr>
              <a:r>
                <a:rPr lang="en-US" sz="6563">
                  <a:solidFill>
                    <a:srgbClr val="FFFFFF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Horsham Virtual </a:t>
              </a:r>
            </a:p>
            <a:p>
              <a:pPr algn="ctr">
                <a:lnSpc>
                  <a:spcPts val="5972"/>
                </a:lnSpc>
              </a:pPr>
              <a:r>
                <a:rPr lang="en-US" sz="6563">
                  <a:solidFill>
                    <a:srgbClr val="FFFFFF"/>
                  </a:solidFill>
                  <a:latin typeface="Lexend Deca"/>
                  <a:ea typeface="Lexend Deca"/>
                  <a:cs typeface="Lexend Deca"/>
                  <a:sym typeface="Lexend Deca"/>
                </a:rPr>
                <a:t>Prayer Room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DAGxQER_UTk</dc:identifier>
  <dcterms:modified xsi:type="dcterms:W3CDTF">2011-08-01T06:04:30Z</dcterms:modified>
  <cp:revision>1</cp:revision>
  <dc:title>Global Week of Prayer 2025 Slides</dc:title>
</cp:coreProperties>
</file>