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Angelina" charset="1" panose="02000500000000000000"/>
      <p:regular r:id="rId7"/>
    </p:embeddedFont>
    <p:embeddedFont>
      <p:font typeface="Montserrat Medium" charset="1" panose="00000600000000000000"/>
      <p:regular r:id="rId8"/>
    </p:embeddedFont>
    <p:embeddedFont>
      <p:font typeface="Montserrat Bold Italics" charset="1" panose="00000800000000000000"/>
      <p:regular r:id="rId9"/>
    </p:embeddedFont>
    <p:embeddedFont>
      <p:font typeface="Montserrat Italics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8.fntdata"/><Relationship Id="rId13" Type="http://schemas.openxmlformats.org/officeDocument/2006/relationships/customXml" Target="../customXml/item3.xml"/><Relationship Id="rId3" Type="http://schemas.openxmlformats.org/officeDocument/2006/relationships/viewProps" Target="viewProps.xml"/><Relationship Id="rId7" Type="http://schemas.openxmlformats.org/officeDocument/2006/relationships/font" Target="fonts/font7.fntdata"/><Relationship Id="rId12" Type="http://schemas.openxmlformats.org/officeDocument/2006/relationships/customXml" Target="../customXml/item2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ustomXml" Target="../customXml/item1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4" Type="http://schemas.openxmlformats.org/officeDocument/2006/relationships/theme" Target="theme/theme1.xml"/><Relationship Id="rId9" Type="http://schemas.openxmlformats.org/officeDocument/2006/relationships/font" Target="fonts/font9.fntdata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892" t="-42121" r="0" b="-118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72323" y="1028700"/>
            <a:ext cx="16230600" cy="8229600"/>
            <a:chOff x="0" y="0"/>
            <a:chExt cx="5119370" cy="259573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119370" cy="2595737"/>
            </a:xfrm>
            <a:custGeom>
              <a:avLst/>
              <a:gdLst/>
              <a:ahLst/>
              <a:cxnLst/>
              <a:rect r="r" b="b" t="t" l="l"/>
              <a:pathLst>
                <a:path h="2595737" w="5119370">
                  <a:moveTo>
                    <a:pt x="0" y="0"/>
                  </a:moveTo>
                  <a:lnTo>
                    <a:pt x="5119370" y="0"/>
                  </a:lnTo>
                  <a:lnTo>
                    <a:pt x="5119370" y="2595737"/>
                  </a:lnTo>
                  <a:lnTo>
                    <a:pt x="0" y="2595737"/>
                  </a:lnTo>
                  <a:close/>
                </a:path>
              </a:pathLst>
            </a:custGeom>
            <a:solidFill>
              <a:srgbClr val="14B6BD">
                <a:alpha val="47843"/>
              </a:srgbClr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92766" y="1046532"/>
            <a:ext cx="7899568" cy="1821352"/>
          </a:xfrm>
          <a:custGeom>
            <a:avLst/>
            <a:gdLst/>
            <a:ahLst/>
            <a:cxnLst/>
            <a:rect r="r" b="b" t="t" l="l"/>
            <a:pathLst>
              <a:path h="1821352" w="7899568">
                <a:moveTo>
                  <a:pt x="0" y="0"/>
                </a:moveTo>
                <a:lnTo>
                  <a:pt x="7899567" y="0"/>
                </a:lnTo>
                <a:lnTo>
                  <a:pt x="7899567" y="1821352"/>
                </a:lnTo>
                <a:lnTo>
                  <a:pt x="0" y="182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50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488920">
            <a:off x="4172654" y="7402445"/>
            <a:ext cx="1950593" cy="3671704"/>
          </a:xfrm>
          <a:custGeom>
            <a:avLst/>
            <a:gdLst/>
            <a:ahLst/>
            <a:cxnLst/>
            <a:rect r="r" b="b" t="t" l="l"/>
            <a:pathLst>
              <a:path h="3671704" w="1950593">
                <a:moveTo>
                  <a:pt x="0" y="0"/>
                </a:moveTo>
                <a:lnTo>
                  <a:pt x="1950593" y="0"/>
                </a:lnTo>
                <a:lnTo>
                  <a:pt x="1950593" y="3671705"/>
                </a:lnTo>
                <a:lnTo>
                  <a:pt x="0" y="36717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08486" y="7146795"/>
            <a:ext cx="1950593" cy="3671704"/>
          </a:xfrm>
          <a:custGeom>
            <a:avLst/>
            <a:gdLst/>
            <a:ahLst/>
            <a:cxnLst/>
            <a:rect r="r" b="b" t="t" l="l"/>
            <a:pathLst>
              <a:path h="3671704" w="1950593">
                <a:moveTo>
                  <a:pt x="0" y="0"/>
                </a:moveTo>
                <a:lnTo>
                  <a:pt x="1950593" y="0"/>
                </a:lnTo>
                <a:lnTo>
                  <a:pt x="1950593" y="3671705"/>
                </a:lnTo>
                <a:lnTo>
                  <a:pt x="0" y="36717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745957" y="1043026"/>
            <a:ext cx="8318053" cy="1821352"/>
          </a:xfrm>
          <a:custGeom>
            <a:avLst/>
            <a:gdLst/>
            <a:ahLst/>
            <a:cxnLst/>
            <a:rect r="r" b="b" t="t" l="l"/>
            <a:pathLst>
              <a:path h="1821352" w="8318053">
                <a:moveTo>
                  <a:pt x="0" y="0"/>
                </a:moveTo>
                <a:lnTo>
                  <a:pt x="8318053" y="0"/>
                </a:lnTo>
                <a:lnTo>
                  <a:pt x="8318053" y="1821352"/>
                </a:lnTo>
                <a:lnTo>
                  <a:pt x="0" y="1821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3041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16138" y="1466804"/>
            <a:ext cx="15163222" cy="255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829"/>
              </a:lnSpc>
              <a:spcBef>
                <a:spcPct val="0"/>
              </a:spcBef>
            </a:pPr>
            <a:r>
              <a:rPr lang="en-US" sz="14878">
                <a:solidFill>
                  <a:srgbClr val="000000"/>
                </a:solidFill>
                <a:latin typeface="Angelina"/>
                <a:ea typeface="Angelina"/>
                <a:cs typeface="Angelina"/>
                <a:sym typeface="Angelina"/>
              </a:rPr>
              <a:t>Carols in the Carfax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49600" y="8271220"/>
            <a:ext cx="14719121" cy="649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3"/>
              </a:lnSpc>
            </a:pPr>
            <a:r>
              <a:rPr lang="en-US" b="true" sz="3795" spc="387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www.horshamct.org.uk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4556738" y="6146310"/>
            <a:ext cx="2311983" cy="2774379"/>
            <a:chOff x="0" y="0"/>
            <a:chExt cx="677333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77333" cy="812800"/>
            </a:xfrm>
            <a:custGeom>
              <a:avLst/>
              <a:gdLst/>
              <a:ahLst/>
              <a:cxnLst/>
              <a:rect r="r" b="b" t="t" l="l"/>
              <a:pathLst>
                <a:path h="812800" w="677333">
                  <a:moveTo>
                    <a:pt x="66972" y="0"/>
                  </a:moveTo>
                  <a:lnTo>
                    <a:pt x="610361" y="0"/>
                  </a:lnTo>
                  <a:cubicBezTo>
                    <a:pt x="647349" y="0"/>
                    <a:pt x="677333" y="29984"/>
                    <a:pt x="677333" y="66972"/>
                  </a:cubicBezTo>
                  <a:lnTo>
                    <a:pt x="677333" y="745828"/>
                  </a:lnTo>
                  <a:cubicBezTo>
                    <a:pt x="677333" y="763590"/>
                    <a:pt x="670277" y="780625"/>
                    <a:pt x="657718" y="793184"/>
                  </a:cubicBezTo>
                  <a:cubicBezTo>
                    <a:pt x="645158" y="805744"/>
                    <a:pt x="628123" y="812800"/>
                    <a:pt x="610361" y="812800"/>
                  </a:cubicBezTo>
                  <a:lnTo>
                    <a:pt x="66972" y="812800"/>
                  </a:lnTo>
                  <a:cubicBezTo>
                    <a:pt x="29984" y="812800"/>
                    <a:pt x="0" y="782816"/>
                    <a:pt x="0" y="745828"/>
                  </a:cubicBezTo>
                  <a:lnTo>
                    <a:pt x="0" y="66972"/>
                  </a:lnTo>
                  <a:cubicBezTo>
                    <a:pt x="0" y="29984"/>
                    <a:pt x="29984" y="0"/>
                    <a:pt x="66972" y="0"/>
                  </a:cubicBezTo>
                  <a:close/>
                </a:path>
              </a:pathLst>
            </a:custGeom>
            <a:blipFill>
              <a:blip r:embed="rId7"/>
              <a:stretch>
                <a:fillRect l="-10238" t="0" r="-10238" b="0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5410513" y="4461032"/>
            <a:ext cx="8197294" cy="3303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4"/>
              </a:lnSpc>
            </a:pPr>
            <a:r>
              <a:rPr lang="en-US" b="true" sz="3853" i="true" spc="-292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SATURDAY 5T</a:t>
            </a:r>
            <a:r>
              <a:rPr lang="en-US" b="true" sz="3853" i="true" spc="-292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H DECEMBER 2026 </a:t>
            </a:r>
          </a:p>
          <a:p>
            <a:pPr algn="ctr">
              <a:lnSpc>
                <a:spcPts val="5394"/>
              </a:lnSpc>
            </a:pPr>
            <a:r>
              <a:rPr lang="en-US" b="true" sz="3853" i="true" spc="-292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AT THE CARFAX BANDSTAND</a:t>
            </a:r>
          </a:p>
          <a:p>
            <a:pPr algn="ctr">
              <a:lnSpc>
                <a:spcPts val="5394"/>
              </a:lnSpc>
            </a:pPr>
            <a:r>
              <a:rPr lang="en-US" sz="3853" i="true" spc="-292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11:00AM FESTIVE MUSIC</a:t>
            </a:r>
          </a:p>
          <a:p>
            <a:pPr algn="ctr">
              <a:lnSpc>
                <a:spcPts val="5394"/>
              </a:lnSpc>
            </a:pPr>
            <a:r>
              <a:rPr lang="en-US" sz="3853" i="true" spc="-292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11:30AM CAROL SERVICE</a:t>
            </a:r>
          </a:p>
          <a:p>
            <a:pPr algn="ctr">
              <a:lnSpc>
                <a:spcPts val="5394"/>
              </a:lnSpc>
            </a:pPr>
            <a:r>
              <a:rPr lang="en-US" sz="3853" i="true" spc="-292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12:15PM FESTIVE MUSIC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176947" y="6208268"/>
            <a:ext cx="2271135" cy="2774379"/>
          </a:xfrm>
          <a:custGeom>
            <a:avLst/>
            <a:gdLst/>
            <a:ahLst/>
            <a:cxnLst/>
            <a:rect r="r" b="b" t="t" l="l"/>
            <a:pathLst>
              <a:path h="2774379" w="2271135">
                <a:moveTo>
                  <a:pt x="0" y="0"/>
                </a:moveTo>
                <a:lnTo>
                  <a:pt x="2271134" y="0"/>
                </a:lnTo>
                <a:lnTo>
                  <a:pt x="2271134" y="2774380"/>
                </a:lnTo>
                <a:lnTo>
                  <a:pt x="0" y="27743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907" t="0" r="-12251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1586E5D512AC49A943F413A212ED17" ma:contentTypeVersion="14" ma:contentTypeDescription="Create a new document." ma:contentTypeScope="" ma:versionID="e1bf2969eed8c273d469de77cf60e3d5">
  <xsd:schema xmlns:xsd="http://www.w3.org/2001/XMLSchema" xmlns:xs="http://www.w3.org/2001/XMLSchema" xmlns:p="http://schemas.microsoft.com/office/2006/metadata/properties" xmlns:ns2="f61e3169-d659-4430-b44b-865aaea39f75" xmlns:ns3="01b2d735-ece5-4542-ad82-4ddceff35d0e" targetNamespace="http://schemas.microsoft.com/office/2006/metadata/properties" ma:root="true" ma:fieldsID="fc1b2748fb98244b4e489396a4d9bfb7" ns2:_="" ns3:_="">
    <xsd:import namespace="f61e3169-d659-4430-b44b-865aaea39f75"/>
    <xsd:import namespace="01b2d735-ece5-4542-ad82-4ddceff35d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e3169-d659-4430-b44b-865aaea39f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0f87e72-8b3c-4d32-a74a-2066e32f54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2d735-ece5-4542-ad82-4ddceff35d0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680d174-0bc0-42a8-bce6-f2362776b2b0}" ma:internalName="TaxCatchAll" ma:showField="CatchAllData" ma:web="01b2d735-ece5-4542-ad82-4ddceff35d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e3169-d659-4430-b44b-865aaea39f75">
      <Terms xmlns="http://schemas.microsoft.com/office/infopath/2007/PartnerControls"/>
    </lcf76f155ced4ddcb4097134ff3c332f>
    <TaxCatchAll xmlns="01b2d735-ece5-4542-ad82-4ddceff35d0e" xsi:nil="true"/>
  </documentManagement>
</p:properties>
</file>

<file path=customXml/itemProps1.xml><?xml version="1.0" encoding="utf-8"?>
<ds:datastoreItem xmlns:ds="http://schemas.openxmlformats.org/officeDocument/2006/customXml" ds:itemID="{E45B5F2E-BD36-4F9E-BE2C-49991C2480FC}"/>
</file>

<file path=customXml/itemProps2.xml><?xml version="1.0" encoding="utf-8"?>
<ds:datastoreItem xmlns:ds="http://schemas.openxmlformats.org/officeDocument/2006/customXml" ds:itemID="{86CA2F01-13B4-4175-8EC7-073E21CC54AE}"/>
</file>

<file path=customXml/itemProps3.xml><?xml version="1.0" encoding="utf-8"?>
<ds:datastoreItem xmlns:ds="http://schemas.openxmlformats.org/officeDocument/2006/customXml" ds:itemID="{4C642BAF-ABEA-4EED-9083-97815F40C6E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Carols in the Carfax 2026 (Presentation Widescreen)</dc:title>
  <cp:revision>1</cp:revision>
  <dcterms:created xsi:type="dcterms:W3CDTF">2006-08-16T00:00:00Z</dcterms:created>
  <dcterms:modified xsi:type="dcterms:W3CDTF">2011-08-01T06:04:30Z</dcterms:modified>
  <dc:identifier>DAHPACj4i-4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0x0101004D1586E5D512AC49A943F413A212ED17</vt:lpwstr>
  </property>
</Properties>
</file>